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3" r:id="rId3"/>
    <p:sldId id="261" r:id="rId4"/>
    <p:sldId id="264" r:id="rId5"/>
    <p:sldId id="266" r:id="rId6"/>
    <p:sldId id="26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03FE-0F7F-4D7D-AFE6-92328CC587E8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4EDF3-E453-4819-9B08-B8B1251A0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90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B086-B9BA-4674-B26D-C5A5005C88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688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643D2-61FE-4508-AA2D-70897ECB1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C5C25A-F730-4811-B968-372E6A299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259C7C-608F-48B1-9EAD-4EE6D99BA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5DBF09-070E-4185-A61B-C1D67C075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478B7D-3872-4DCD-979A-50F68987F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429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BF95E4-EE54-4419-9FAF-DB749970E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3041BC-F288-49D6-B92A-5DB61CFBF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562C4F-32F9-444D-90A2-3D0AF411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B920A8-348B-4C02-BC3B-C8504AEAB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8FB359-4D53-4C1A-9098-4B8DD5FE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075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6070AED-9DBC-47F0-9A33-A0A76B361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45292E-851F-4E36-9224-EC558E0B1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BC88A7-227F-459A-B57F-C4CB57495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CA0930-47B7-4171-8989-39A8DA7FC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1F085B-5CA5-4717-B3E5-54236ACF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7401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421178-9EF6-4B53-A0D7-6029159ED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88D48B-BBE3-43AB-ABAF-AEFE83CC9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7AFAA2-37D1-403C-A5BA-7CA496F1D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020B5B-F2ED-4410-BA9F-1566F8F0F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419E06-F175-44C2-AC14-B1CDDBDBD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234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0E2EE-7BEA-47E3-AE11-42F77023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BAF95D-F603-4D46-8CEE-F80FE0038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734BAD-13DD-4143-B922-6AB9DD04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6BECD-6AD8-476A-83F6-B3B99A69D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095715-FC81-46D8-BE31-74A18F65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58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0D9BA9-325A-4BA2-AEF9-52CF1B65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6357BE-00BD-4505-97FA-EDF40F7E6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A8EED8-E598-450A-B1F8-D01757FC9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C9169E-30FC-49BE-8471-78129B0C5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F8DB16-8825-4EF1-A6D5-0B262A441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EBC507-14F2-4ED5-A683-9FDB402B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6154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0A0106-BE4E-4E8D-8DF1-5D8A46586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72766B-7EAE-44CC-8B45-4EAEED3AC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F7C591-4E96-49B9-A505-EE8B7BADF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D394E4-BDC6-4F85-9176-889D9DBB96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63E512-7255-4FFB-996C-5A51347FA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5BB2880-B60B-40D5-A739-BF56420CC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EC4F7C-061D-4AA8-AE58-AC45CEAAE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4D8826D-F6B8-43F9-BCB3-E7C84E36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62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D74ECA-40B0-4EBA-B05B-4AF334F9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FB7D8D7-9927-44B3-8BAC-0F2A3297E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1A90F1-8FBF-4F30-B6A4-14D5C1118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A714ED-30B9-4950-ABA6-90A29AB1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056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47C8A3-4587-47EB-B847-BAD0E505D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B19C5ED-FB24-4101-967A-0279448ED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6C3C7A-0F06-49D8-9603-5C1B98EF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516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8F7BE-36D0-4068-8CA5-15A119FE6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A91190-518C-4AAE-B0D1-7BAEBF011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80D0A8-10EE-4E1F-9E7E-44B910E14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AB9463-A0EA-4EA3-855E-BABC9836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99EA20-4B42-4FF9-84DE-651C78268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0F1888-B870-406E-A435-F76BB75B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089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F1BF5-0CE4-48C5-9C44-58B237AC3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AC3989D-4994-4CDE-821B-7AD4CF1A66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1CC932-C9C5-4AA4-A320-FD859ECCD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7DE43B-3C41-44E2-8CA4-854648180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490D2C-69B3-445F-8DA3-49689F1EA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54B626-74B9-4494-9552-9A9DBE2A0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819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5D5544-450D-41EC-87A5-199E5C5E3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FD433A-36CD-4155-83FA-1BAEEFA7B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07BD9-28B5-4E19-9995-96F7C315D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7C2FA-A59C-495F-9FA1-FDA43D723EA3}" type="datetimeFigureOut">
              <a:rPr lang="zh-CN" altLang="en-US" smtClean="0"/>
              <a:t>2020/3/1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3E19CC-34EC-4E25-8935-BA94E9909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A6F0B3-4ACC-48C8-B22C-8EAE35F151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03D33-EE15-444E-A430-36796309BA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520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series/project" TargetMode="External"/><Relationship Id="rId2" Type="http://schemas.openxmlformats.org/officeDocument/2006/relationships/hyperlink" Target="https://www.jianshu.com/nb/4275385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31D91-CE90-4123-B6F4-A18729A00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746443"/>
            <a:ext cx="9144000" cy="23876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项目一进度汇报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F54151-277E-4963-9BF7-2C4D08B41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7580" y="3886200"/>
            <a:ext cx="9245600" cy="1701800"/>
          </a:xfrm>
        </p:spPr>
        <p:txBody>
          <a:bodyPr>
            <a:normAutofit/>
          </a:bodyPr>
          <a:lstStyle/>
          <a:p>
            <a:pPr algn="l"/>
            <a:r>
              <a:rPr lang="en-US" altLang="zh-CN" sz="3200" b="1" dirty="0"/>
              <a:t>02</a:t>
            </a:r>
            <a:r>
              <a:rPr lang="zh-CN" altLang="en-US" sz="3200" b="1" dirty="0"/>
              <a:t>组：今天我们好好学习了吗</a:t>
            </a:r>
          </a:p>
          <a:p>
            <a:pPr algn="l"/>
            <a:r>
              <a:rPr lang="zh-CN" altLang="en-US" sz="2800" dirty="0"/>
              <a:t>汇报人：单晓妍</a:t>
            </a:r>
            <a:endParaRPr lang="en-US" altLang="zh-CN" sz="2800" dirty="0"/>
          </a:p>
          <a:p>
            <a:pPr algn="l"/>
            <a:r>
              <a:rPr lang="zh-CN" altLang="en-US" sz="2800" dirty="0"/>
              <a:t>组员：李狄翰，徐悦，庄奕捷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24203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2A5F7-2E3A-4AEE-86AC-092D13FFC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25DAE3-3399-4AB0-BB5D-68DE6E6AD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简书地址：</a:t>
            </a:r>
            <a:r>
              <a:rPr lang="en-US" altLang="zh-CN" sz="3600" dirty="0">
                <a:hlinkClick r:id="rId2"/>
              </a:rPr>
              <a:t>https://www.jianshu.com/nb/42753854</a:t>
            </a:r>
            <a:endParaRPr lang="en-US" altLang="zh-CN" sz="3600" dirty="0"/>
          </a:p>
          <a:p>
            <a:r>
              <a:rPr lang="en-US" altLang="zh-CN" sz="3600" dirty="0"/>
              <a:t>GitHub</a:t>
            </a:r>
            <a:r>
              <a:rPr lang="zh-CN" altLang="en-US" sz="3600" dirty="0"/>
              <a:t>地址：</a:t>
            </a:r>
            <a:r>
              <a:rPr lang="en-US" altLang="zh-CN" sz="3600" dirty="0">
                <a:hlinkClick r:id="rId3"/>
              </a:rPr>
              <a:t>https://github.com/network-series/project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2984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F6DAE-8521-4C13-A73E-63C6FDBB0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第二次组会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0C0385-C660-4062-AB1F-69270F537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确定任务：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indent="-742950">
              <a:buAutoNum type="arabicPeriod"/>
            </a:pPr>
            <a:r>
              <a:rPr lang="zh-CN" altLang="en-US" sz="3600" dirty="0">
                <a:latin typeface="+mn-ea"/>
              </a:rPr>
              <a:t>代码封装和测试</a:t>
            </a:r>
            <a:endParaRPr lang="en-US" altLang="zh-CN" sz="3600" dirty="0">
              <a:latin typeface="+mn-ea"/>
            </a:endParaRPr>
          </a:p>
          <a:p>
            <a:pPr marL="742950" indent="-742950">
              <a:buAutoNum type="arabicPeriod"/>
            </a:pPr>
            <a:r>
              <a:rPr lang="zh-CN" altLang="en-US" sz="3600" dirty="0">
                <a:latin typeface="+mn-ea"/>
              </a:rPr>
              <a:t>前端</a:t>
            </a:r>
            <a:endParaRPr lang="en-US" altLang="zh-CN" sz="3600" dirty="0">
              <a:latin typeface="+mn-ea"/>
            </a:endParaRPr>
          </a:p>
          <a:p>
            <a:pPr marL="742950" indent="-742950">
              <a:buAutoNum type="arabicPeriod"/>
            </a:pPr>
            <a:r>
              <a:rPr lang="zh-CN" altLang="en-US" sz="3600" dirty="0">
                <a:latin typeface="+mn-ea"/>
              </a:rPr>
              <a:t>优化</a:t>
            </a:r>
            <a:endParaRPr lang="en-US" altLang="zh-CN" sz="3600" dirty="0">
              <a:latin typeface="+mn-ea"/>
            </a:endParaRPr>
          </a:p>
          <a:p>
            <a:r>
              <a:rPr lang="zh-CN" altLang="en-US" sz="3600" dirty="0"/>
              <a:t>本周完成：</a:t>
            </a:r>
            <a:endParaRPr lang="en-US" altLang="zh-CN" sz="3600" dirty="0"/>
          </a:p>
          <a:p>
            <a:pPr marL="742950" indent="-742950">
              <a:buAutoNum type="arabicPeriod"/>
            </a:pPr>
            <a:r>
              <a:rPr lang="zh-CN" altLang="en-US" sz="3600" dirty="0"/>
              <a:t>代码封装</a:t>
            </a:r>
            <a:endParaRPr lang="en-US" altLang="zh-CN" sz="3600" dirty="0"/>
          </a:p>
          <a:p>
            <a:pPr marL="742950" indent="-742950">
              <a:buAutoNum type="arabicPeriod"/>
            </a:pPr>
            <a:r>
              <a:rPr lang="zh-CN" altLang="en-US" sz="3600" dirty="0"/>
              <a:t>前端编写完成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364973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51E12-7507-453A-9579-CEAD5F1DB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000" y="619443"/>
            <a:ext cx="3769360" cy="980757"/>
          </a:xfrm>
        </p:spPr>
        <p:txBody>
          <a:bodyPr>
            <a:norm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软件展示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7A6E34-758D-4D89-B4FF-DAD8A56A11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video20200301_233731_Trim">
            <a:hlinkClick r:id="" action="ppaction://media"/>
            <a:extLst>
              <a:ext uri="{FF2B5EF4-FFF2-40B4-BE49-F238E27FC236}">
                <a16:creationId xmlns:a16="http://schemas.microsoft.com/office/drawing/2014/main" id="{329B50C1-1B81-4FFB-9A8F-F01C0C318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58047" y="0"/>
            <a:ext cx="13894788" cy="781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3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047A852-BCC6-43FB-B93C-F16C34C41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" y="1891109"/>
            <a:ext cx="9124244" cy="3075781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0F0EDF68-0A37-4659-A6E7-AEF225AF9B50}"/>
              </a:ext>
            </a:extLst>
          </p:cNvPr>
          <p:cNvSpPr txBox="1">
            <a:spLocks/>
          </p:cNvSpPr>
          <p:nvPr/>
        </p:nvSpPr>
        <p:spPr>
          <a:xfrm>
            <a:off x="985520" y="385763"/>
            <a:ext cx="3769360" cy="9807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前端技术</a:t>
            </a:r>
          </a:p>
        </p:txBody>
      </p:sp>
    </p:spTree>
    <p:extLst>
      <p:ext uri="{BB962C8B-B14F-4D97-AF65-F5344CB8AC3E}">
        <p14:creationId xmlns:p14="http://schemas.microsoft.com/office/powerpoint/2010/main" val="1055672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0F6DAE-8521-4C13-A73E-63C6FDBB0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下周计划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0C0385-C660-4062-AB1F-69270F537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600" dirty="0">
                <a:latin typeface="+mn-ea"/>
              </a:rPr>
              <a:t>编解码准确度的优化</a:t>
            </a:r>
            <a:endParaRPr lang="en-US" altLang="zh-CN" sz="3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578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84</Words>
  <Application>Microsoft Office PowerPoint</Application>
  <PresentationFormat>宽屏</PresentationFormat>
  <Paragraphs>19</Paragraphs>
  <Slides>6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微软雅黑</vt:lpstr>
      <vt:lpstr>Arial</vt:lpstr>
      <vt:lpstr>Office 主题​​</vt:lpstr>
      <vt:lpstr>项目一进度汇报</vt:lpstr>
      <vt:lpstr>PowerPoint 演示文稿</vt:lpstr>
      <vt:lpstr>第二次组会</vt:lpstr>
      <vt:lpstr>软件展示</vt:lpstr>
      <vt:lpstr>PowerPoint 演示文稿</vt:lpstr>
      <vt:lpstr>下周计划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项目一进度汇报</dc:title>
  <dc:creator>shan shyanne</dc:creator>
  <cp:lastModifiedBy>shan shyanne</cp:lastModifiedBy>
  <cp:revision>6</cp:revision>
  <dcterms:created xsi:type="dcterms:W3CDTF">2020-03-01T11:25:33Z</dcterms:created>
  <dcterms:modified xsi:type="dcterms:W3CDTF">2020-03-01T15:58:15Z</dcterms:modified>
</cp:coreProperties>
</file>

<file path=docProps/thumbnail.jpeg>
</file>